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partitif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1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partitif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</a:t>
            </a:r>
            <a:r>
              <a:rPr lang="en-US" dirty="0" smtClean="0"/>
              <a:t>pour identifier </a:t>
            </a:r>
            <a:r>
              <a:rPr lang="en-US" b="1" u="sng" dirty="0" err="1" smtClean="0"/>
              <a:t>une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partie</a:t>
            </a:r>
            <a:r>
              <a:rPr lang="en-US" b="1" u="sng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plus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quantité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The </a:t>
            </a:r>
            <a:r>
              <a:rPr lang="en-US" i="1" dirty="0" err="1" smtClean="0"/>
              <a:t>partitive</a:t>
            </a:r>
            <a:r>
              <a:rPr lang="en-US" i="1" dirty="0" smtClean="0"/>
              <a:t> is used to identify a part of a larger quantity.</a:t>
            </a:r>
          </a:p>
          <a:p>
            <a:pPr lvl="1"/>
            <a:endParaRPr lang="en-US" i="1" dirty="0" smtClean="0"/>
          </a:p>
          <a:p>
            <a:pPr lvl="1"/>
            <a:r>
              <a:rPr lang="en-US" i="1" dirty="0" smtClean="0"/>
              <a:t>“some” of something.</a:t>
            </a:r>
          </a:p>
          <a:p>
            <a:pPr lvl="1"/>
            <a:endParaRPr lang="en-US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93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word for “some” in French is </a:t>
            </a:r>
            <a:r>
              <a:rPr lang="en-US" b="1" dirty="0"/>
              <a:t>DE</a:t>
            </a:r>
            <a:r>
              <a:rPr lang="en-US" dirty="0"/>
              <a:t>.</a:t>
            </a:r>
          </a:p>
          <a:p>
            <a:pPr lvl="1"/>
            <a:r>
              <a:rPr lang="en-US" b="1" dirty="0"/>
              <a:t>Ex: </a:t>
            </a:r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voulez</a:t>
            </a:r>
            <a:r>
              <a:rPr lang="en-US" dirty="0" smtClean="0"/>
              <a:t> </a:t>
            </a:r>
            <a:r>
              <a:rPr lang="en-US" dirty="0" smtClean="0"/>
              <a:t>dire, </a:t>
            </a:r>
            <a:r>
              <a:rPr lang="en-US" dirty="0" smtClean="0"/>
              <a:t>“</a:t>
            </a:r>
            <a:r>
              <a:rPr lang="en-US" b="1" dirty="0" smtClean="0"/>
              <a:t>some milk</a:t>
            </a:r>
            <a:r>
              <a:rPr lang="en-US" dirty="0" smtClean="0"/>
              <a:t>”:</a:t>
            </a:r>
            <a:endParaRPr lang="en-US" dirty="0"/>
          </a:p>
          <a:p>
            <a:pPr lvl="2"/>
            <a:r>
              <a:rPr lang="en-US" dirty="0" err="1" smtClean="0"/>
              <a:t>Écrivez</a:t>
            </a:r>
            <a:r>
              <a:rPr lang="en-US" dirty="0" smtClean="0"/>
              <a:t> </a:t>
            </a:r>
            <a:r>
              <a:rPr lang="en-US" dirty="0"/>
              <a:t>de + le </a:t>
            </a:r>
            <a:r>
              <a:rPr lang="en-US" dirty="0" err="1"/>
              <a:t>lait</a:t>
            </a:r>
            <a:r>
              <a:rPr lang="en-US" dirty="0"/>
              <a:t> = de le </a:t>
            </a:r>
            <a:r>
              <a:rPr lang="en-US" dirty="0" err="1" smtClean="0"/>
              <a:t>lait</a:t>
            </a:r>
            <a:endParaRPr lang="en-US" dirty="0" smtClean="0"/>
          </a:p>
          <a:p>
            <a:endParaRPr lang="en-US" dirty="0"/>
          </a:p>
          <a:p>
            <a:r>
              <a:rPr lang="en-US" u="sng" dirty="0" err="1" smtClean="0"/>
              <a:t>Une</a:t>
            </a:r>
            <a:r>
              <a:rPr lang="en-US" u="sng" dirty="0" smtClean="0"/>
              <a:t> </a:t>
            </a:r>
            <a:r>
              <a:rPr lang="en-US" u="sng" dirty="0" smtClean="0"/>
              <a:t>minute! Nous </a:t>
            </a:r>
            <a:r>
              <a:rPr lang="en-US" u="sng" dirty="0" err="1" smtClean="0"/>
              <a:t>avons</a:t>
            </a:r>
            <a:r>
              <a:rPr lang="en-US" u="sng" dirty="0" smtClean="0"/>
              <a:t> un </a:t>
            </a:r>
            <a:r>
              <a:rPr lang="en-US" u="sng" dirty="0" err="1" smtClean="0"/>
              <a:t>problème</a:t>
            </a:r>
            <a:r>
              <a:rPr lang="en-US" u="sng" dirty="0" smtClean="0"/>
              <a:t>.</a:t>
            </a:r>
          </a:p>
          <a:p>
            <a:pPr lvl="1"/>
            <a:r>
              <a:rPr lang="en-US" b="1" dirty="0" smtClean="0"/>
              <a:t>de </a:t>
            </a:r>
            <a:r>
              <a:rPr lang="en-US" dirty="0" smtClean="0"/>
              <a:t>à </a:t>
            </a:r>
            <a:r>
              <a:rPr lang="en-US" dirty="0" err="1" smtClean="0"/>
              <a:t>côté</a:t>
            </a:r>
            <a:r>
              <a:rPr lang="en-US" dirty="0" smtClean="0"/>
              <a:t> de </a:t>
            </a:r>
            <a:r>
              <a:rPr lang="en-US" i="1" dirty="0" smtClean="0"/>
              <a:t>(beside)</a:t>
            </a:r>
            <a:r>
              <a:rPr lang="en-US" b="1" dirty="0" smtClean="0"/>
              <a:t> le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c’est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dirty="0" smtClean="0"/>
              <a:t>du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 smtClean="0"/>
              <a:t>Pour dire “</a:t>
            </a:r>
            <a:r>
              <a:rPr lang="en-US" b="1" dirty="0" smtClean="0"/>
              <a:t>some milk</a:t>
            </a:r>
            <a:r>
              <a:rPr lang="en-US" dirty="0" smtClean="0"/>
              <a:t>”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du </a:t>
            </a:r>
            <a:r>
              <a:rPr lang="en-US" b="1" dirty="0" err="1" smtClean="0">
                <a:sym typeface="Wingdings" pitchFamily="2" charset="2"/>
              </a:rPr>
              <a:t>lait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= 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6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559892"/>
              </p:ext>
            </p:extLst>
          </p:nvPr>
        </p:nvGraphicFramePr>
        <p:xfrm>
          <a:off x="1943100" y="1371600"/>
          <a:ext cx="52578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Start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Finish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du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la </a:t>
                      </a:r>
                    </a:p>
                    <a:p>
                      <a:pPr algn="ctr"/>
                      <a:r>
                        <a:rPr lang="en-US" sz="2800" b="1" dirty="0" smtClean="0"/>
                        <a:t>(ne change pas)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l’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l’ </a:t>
                      </a:r>
                    </a:p>
                    <a:p>
                      <a:pPr algn="ctr"/>
                      <a:r>
                        <a:rPr lang="en-US" sz="2800" b="1" dirty="0" smtClean="0"/>
                        <a:t>(ne change pas</a:t>
                      </a:r>
                      <a:r>
                        <a:rPr lang="en-US" sz="2800" b="1" baseline="0" dirty="0" smtClean="0"/>
                        <a:t>)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des 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changer “de”?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98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Ex 1:</a:t>
            </a:r>
          </a:p>
          <a:p>
            <a:pPr lvl="1"/>
            <a:r>
              <a:rPr lang="en-US" i="1" dirty="0" smtClean="0"/>
              <a:t>le </a:t>
            </a:r>
            <a:r>
              <a:rPr lang="en-US" i="1" dirty="0" err="1" smtClean="0"/>
              <a:t>lait</a:t>
            </a:r>
            <a:r>
              <a:rPr lang="en-US" dirty="0"/>
              <a:t>	</a:t>
            </a:r>
            <a:r>
              <a:rPr lang="en-US" dirty="0" smtClean="0"/>
              <a:t>		Je bois ______ </a:t>
            </a:r>
            <a:r>
              <a:rPr lang="en-US" dirty="0" err="1" smtClean="0"/>
              <a:t>lait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Je bois </a:t>
            </a:r>
            <a:r>
              <a:rPr lang="en-US" b="1" dirty="0" smtClean="0"/>
              <a:t>du</a:t>
            </a:r>
            <a:r>
              <a:rPr lang="en-US" dirty="0" smtClean="0"/>
              <a:t> </a:t>
            </a:r>
            <a:r>
              <a:rPr lang="en-US" dirty="0" err="1" smtClean="0"/>
              <a:t>lait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 2:</a:t>
            </a:r>
          </a:p>
          <a:p>
            <a:pPr lvl="1"/>
            <a:r>
              <a:rPr lang="en-US" i="1" dirty="0" smtClean="0"/>
              <a:t>la crème </a:t>
            </a:r>
            <a:r>
              <a:rPr lang="en-US" i="1" dirty="0" err="1" smtClean="0"/>
              <a:t>glacée</a:t>
            </a:r>
            <a:r>
              <a:rPr lang="en-US" dirty="0" smtClean="0"/>
              <a:t> 	Elle mange ______ crème </a:t>
            </a:r>
            <a:r>
              <a:rPr lang="en-US" dirty="0" err="1" smtClean="0"/>
              <a:t>glacée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Elle mange </a:t>
            </a:r>
            <a:r>
              <a:rPr lang="en-US" b="1" dirty="0" smtClean="0"/>
              <a:t>de la </a:t>
            </a:r>
            <a:r>
              <a:rPr lang="en-US" dirty="0" smtClean="0"/>
              <a:t>crème </a:t>
            </a:r>
            <a:r>
              <a:rPr lang="en-US" dirty="0" err="1" smtClean="0"/>
              <a:t>glacée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 3:</a:t>
            </a:r>
          </a:p>
          <a:p>
            <a:pPr lvl="1"/>
            <a:r>
              <a:rPr lang="en-US" i="1" dirty="0" err="1" smtClean="0"/>
              <a:t>l’eau</a:t>
            </a:r>
            <a:r>
              <a:rPr lang="en-US" dirty="0" smtClean="0"/>
              <a:t>			Il </a:t>
            </a:r>
            <a:r>
              <a:rPr lang="en-US" dirty="0" err="1" smtClean="0"/>
              <a:t>boit</a:t>
            </a:r>
            <a:r>
              <a:rPr lang="en-US" dirty="0" smtClean="0"/>
              <a:t> _____ eau.</a:t>
            </a:r>
          </a:p>
          <a:p>
            <a:pPr lvl="2"/>
            <a:r>
              <a:rPr lang="en-US" dirty="0" smtClean="0"/>
              <a:t>Il </a:t>
            </a:r>
            <a:r>
              <a:rPr lang="en-US" dirty="0" err="1" smtClean="0"/>
              <a:t>boit</a:t>
            </a:r>
            <a:r>
              <a:rPr lang="en-US" dirty="0" smtClean="0"/>
              <a:t> </a:t>
            </a:r>
            <a:r>
              <a:rPr lang="en-US" b="1" dirty="0" smtClean="0"/>
              <a:t>de </a:t>
            </a:r>
            <a:r>
              <a:rPr lang="en-US" b="1" dirty="0" err="1" smtClean="0"/>
              <a:t>l’</a:t>
            </a:r>
            <a:r>
              <a:rPr lang="en-US" dirty="0" err="1" smtClean="0"/>
              <a:t>eau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 4:</a:t>
            </a:r>
          </a:p>
          <a:p>
            <a:pPr lvl="1"/>
            <a:r>
              <a:rPr lang="en-US" i="1" dirty="0" smtClean="0"/>
              <a:t>les </a:t>
            </a:r>
            <a:r>
              <a:rPr lang="en-US" i="1" dirty="0" err="1" smtClean="0"/>
              <a:t>noix</a:t>
            </a:r>
            <a:r>
              <a:rPr lang="en-US" dirty="0" smtClean="0"/>
              <a:t>			Nous </a:t>
            </a:r>
            <a:r>
              <a:rPr lang="en-US" dirty="0" err="1" smtClean="0"/>
              <a:t>achetons</a:t>
            </a:r>
            <a:r>
              <a:rPr lang="en-US" dirty="0" smtClean="0"/>
              <a:t> _____ </a:t>
            </a:r>
            <a:r>
              <a:rPr lang="en-US" dirty="0" err="1" smtClean="0"/>
              <a:t>noix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Nous </a:t>
            </a:r>
            <a:r>
              <a:rPr lang="en-US" dirty="0" err="1" smtClean="0"/>
              <a:t>achetons</a:t>
            </a:r>
            <a:r>
              <a:rPr lang="en-US" dirty="0" smtClean="0"/>
              <a:t> </a:t>
            </a:r>
            <a:r>
              <a:rPr lang="en-US" b="1" dirty="0" smtClean="0"/>
              <a:t>des</a:t>
            </a:r>
            <a:r>
              <a:rPr lang="en-US" dirty="0" smtClean="0"/>
              <a:t> </a:t>
            </a:r>
            <a:r>
              <a:rPr lang="en-US" dirty="0" err="1" smtClean="0"/>
              <a:t>noix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7543800" cy="487680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la pizza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champignons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</a:t>
            </a:r>
            <a:r>
              <a:rPr lang="en-US" dirty="0" err="1" smtClean="0"/>
              <a:t>l’ananas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bonbons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 </a:t>
            </a:r>
            <a:r>
              <a:rPr lang="en-US" dirty="0" err="1" smtClean="0"/>
              <a:t>céleri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</a:t>
            </a:r>
            <a:r>
              <a:rPr lang="en-US" dirty="0" err="1" smtClean="0"/>
              <a:t>carottes</a:t>
            </a:r>
            <a:r>
              <a:rPr lang="en-US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 </a:t>
            </a:r>
            <a:r>
              <a:rPr lang="en-US" dirty="0" err="1" smtClean="0"/>
              <a:t>fromage</a:t>
            </a:r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Complétez</a:t>
            </a:r>
            <a:r>
              <a:rPr lang="en-US" dirty="0"/>
              <a:t> les </a:t>
            </a:r>
            <a:r>
              <a:rPr lang="en-US" dirty="0" err="1" smtClean="0"/>
              <a:t>équations</a:t>
            </a:r>
            <a:r>
              <a:rPr lang="en-US" dirty="0"/>
              <a:t> de “some</a:t>
            </a:r>
            <a:r>
              <a:rPr lang="en-US" dirty="0" smtClean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2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4900" y="4191000"/>
            <a:ext cx="6934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31709"/>
            <a:ext cx="8229600" cy="49404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Je </a:t>
            </a:r>
            <a:r>
              <a:rPr lang="en-US" u="sng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boit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smtClean="0"/>
              <a:t>de </a:t>
            </a:r>
            <a:r>
              <a:rPr lang="en-US" dirty="0" err="1" smtClean="0"/>
              <a:t>lait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Elle </a:t>
            </a:r>
            <a:r>
              <a:rPr lang="en-US" u="sng" dirty="0" smtClean="0"/>
              <a:t>ne</a:t>
            </a:r>
            <a:r>
              <a:rPr lang="en-US" dirty="0" smtClean="0"/>
              <a:t> mange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smtClean="0"/>
              <a:t>de</a:t>
            </a:r>
            <a:r>
              <a:rPr lang="en-US" dirty="0" smtClean="0"/>
              <a:t> crème </a:t>
            </a:r>
            <a:r>
              <a:rPr lang="en-US" dirty="0" err="1" smtClean="0"/>
              <a:t>glacée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Il </a:t>
            </a:r>
            <a:r>
              <a:rPr lang="en-US" u="sng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boit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err="1" smtClean="0"/>
              <a:t>d’</a:t>
            </a:r>
            <a:r>
              <a:rPr lang="en-US" dirty="0" err="1" smtClean="0"/>
              <a:t>eau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Nous </a:t>
            </a:r>
            <a:r>
              <a:rPr lang="en-US" u="sng" dirty="0" err="1" smtClean="0"/>
              <a:t>n’</a:t>
            </a:r>
            <a:r>
              <a:rPr lang="en-US" dirty="0" err="1" smtClean="0"/>
              <a:t>achetons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smtClean="0"/>
              <a:t>de</a:t>
            </a:r>
            <a:r>
              <a:rPr lang="en-US" dirty="0" smtClean="0"/>
              <a:t> </a:t>
            </a:r>
            <a:r>
              <a:rPr lang="en-US" dirty="0" err="1" smtClean="0"/>
              <a:t>noix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u="sng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voulez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err="1" smtClean="0"/>
              <a:t>d’</a:t>
            </a:r>
            <a:r>
              <a:rPr lang="en-US" dirty="0" err="1" smtClean="0"/>
              <a:t>ananas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b="1" i="1" dirty="0" err="1" smtClean="0"/>
              <a:t>Quel</a:t>
            </a:r>
            <a:r>
              <a:rPr lang="en-US" b="1" i="1" dirty="0" smtClean="0"/>
              <a:t> </a:t>
            </a:r>
            <a:r>
              <a:rPr lang="en-US" b="1" i="1" dirty="0" err="1" smtClean="0"/>
              <a:t>est</a:t>
            </a:r>
            <a:r>
              <a:rPr lang="en-US" b="1" i="1" dirty="0" smtClean="0"/>
              <a:t> le motif </a:t>
            </a:r>
            <a:r>
              <a:rPr lang="en-US" b="1" dirty="0" smtClean="0"/>
              <a:t>(pattern)?</a:t>
            </a:r>
            <a:endParaRPr lang="en-US" b="1" i="1" dirty="0" smtClean="0"/>
          </a:p>
          <a:p>
            <a:endParaRPr lang="en-US" dirty="0" smtClean="0"/>
          </a:p>
          <a:p>
            <a:pPr marL="109728" indent="0" algn="ctr">
              <a:buNone/>
            </a:pPr>
            <a:r>
              <a:rPr lang="en-US" b="1" u="sng" dirty="0" smtClean="0"/>
              <a:t>La </a:t>
            </a:r>
            <a:r>
              <a:rPr lang="en-US" b="1" u="sng" dirty="0" err="1" smtClean="0"/>
              <a:t>règle</a:t>
            </a:r>
            <a:r>
              <a:rPr lang="en-US" b="1" u="sng" dirty="0" smtClean="0"/>
              <a:t>:</a:t>
            </a:r>
          </a:p>
          <a:p>
            <a:pPr marL="109728" indent="0" algn="ctr">
              <a:buNone/>
            </a:pPr>
            <a:r>
              <a:rPr lang="en-US" u="sng" dirty="0" smtClean="0"/>
              <a:t>ne</a:t>
            </a:r>
            <a:r>
              <a:rPr lang="en-US" u="sng" dirty="0" smtClean="0"/>
              <a:t>...pas</a:t>
            </a:r>
            <a:r>
              <a:rPr lang="en-US" dirty="0" smtClean="0"/>
              <a:t> + du/de </a:t>
            </a:r>
            <a:r>
              <a:rPr lang="en-US" dirty="0" smtClean="0"/>
              <a:t>la/des </a:t>
            </a:r>
            <a:r>
              <a:rPr lang="en-US" dirty="0" smtClean="0"/>
              <a:t>= </a:t>
            </a:r>
            <a:r>
              <a:rPr lang="en-US" b="1" dirty="0" smtClean="0"/>
              <a:t>de</a:t>
            </a:r>
          </a:p>
          <a:p>
            <a:pPr marL="109728" indent="0" algn="ctr">
              <a:buNone/>
            </a:pPr>
            <a:endParaRPr lang="en-US" b="1" u="sng" dirty="0"/>
          </a:p>
          <a:p>
            <a:pPr marL="109728" indent="0" algn="ctr">
              <a:buNone/>
            </a:pPr>
            <a:r>
              <a:rPr lang="en-US" u="sng" dirty="0" smtClean="0"/>
              <a:t>ne</a:t>
            </a:r>
            <a:r>
              <a:rPr lang="en-US" u="sng" dirty="0"/>
              <a:t>...pas</a:t>
            </a:r>
            <a:r>
              <a:rPr lang="en-US" dirty="0"/>
              <a:t> + de l’ = </a:t>
            </a:r>
            <a:r>
              <a:rPr lang="en-US" b="1" dirty="0" smtClean="0"/>
              <a:t>de l’</a:t>
            </a:r>
            <a:endParaRPr lang="en-US" b="1" dirty="0"/>
          </a:p>
          <a:p>
            <a:pPr lvl="1"/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9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</TotalTime>
  <Words>242</Words>
  <Application>Microsoft Office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Le partitif</vt:lpstr>
      <vt:lpstr>Qu’est-ce que c’est?</vt:lpstr>
      <vt:lpstr>SOME = DE</vt:lpstr>
      <vt:lpstr>Comment changer “de”?</vt:lpstr>
      <vt:lpstr>Exemples</vt:lpstr>
      <vt:lpstr>Complétez les équations de “some”.</vt:lpstr>
      <vt:lpstr>Au négatif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partitif</dc:title>
  <dc:creator>Biega, Sarah</dc:creator>
  <cp:lastModifiedBy>Biega, Sarah</cp:lastModifiedBy>
  <cp:revision>12</cp:revision>
  <dcterms:created xsi:type="dcterms:W3CDTF">2014-04-01T13:17:15Z</dcterms:created>
  <dcterms:modified xsi:type="dcterms:W3CDTF">2015-04-01T11:22:41Z</dcterms:modified>
</cp:coreProperties>
</file>